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15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997DC-27A2-CB13-8767-FA67D3203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6549FB-5ABB-8EC4-1078-CDCBD6486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9D23B8-E360-C4AD-3536-023F7153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987A3-3E75-E6FD-AF5E-1C74549B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0C5E0-2473-F2EB-C571-DCCF4810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99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FDF2C-77D6-6722-ECE3-C56DF67E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613D27-67DC-579F-731B-7AF7FDFA7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526E5F-4226-0AA5-00C5-250DEF0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AF48AD-E5DB-E2C1-0151-ED1C2B69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D0BBCF-90BA-C14C-8F08-9F66E4E4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9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DE6020-182B-C2EE-6F86-E6A064F63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42D0C3-1CB4-C4DC-1A5F-330A2002E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EFE540-9197-51E4-C95B-E17A4186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9C4BFC-60B9-A0C5-8326-7B864518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060127-4DF0-26E9-5544-D23B854F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3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FCB5F-7AE5-F668-822F-4E3473C4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38BE7-F688-6531-B1A4-9A24E6C0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29F45B-8E50-BB85-2912-65458C25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9ED6D-BD05-6211-4FCD-7110A0C7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C2188-8CC3-92BC-60EE-DCE98C9E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83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D4FCD-6ECE-422B-6183-ADCD4DAA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A02D57-A02B-261E-300D-18F13A6B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2FB89C-B25F-B8AA-5A67-9352652D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5C691E-9298-F010-DE2F-8462A4FA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AD9ECF-8868-380D-1308-D1F331D1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96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94637-B799-7578-0231-6D6500DE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43C8B8-1540-AFE3-653A-233948779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74254B-E804-9AAF-BD02-EFA095B9B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4A92F1-DE89-EAFC-824B-3ECF11DF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4A12E3-9900-C454-6244-11D8947F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17207B-3EE2-8E7F-6F90-82D95AC3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68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CC3B9-9F8A-F9F6-941C-DB25404B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386F26-A8CD-1536-B3E1-AFA587142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B87B10-607E-D4C1-6443-B7BF3DDA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A57F58-895E-CD72-B581-58886FD47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CC9D0D-197A-B12B-7203-CA1F82B81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EB80BC-C136-FF75-64C5-B9A1E286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25ED0A-703B-5F48-CECD-5822B656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D1EE6C-9C1C-420B-0B12-3A48559A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18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ADFE4-A0BA-2F1B-571E-3713369B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A2D69E-4441-49F9-0EEF-DCCE5B0E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28ED1A-710F-154A-E0FE-472858D2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AE0A9E-D017-6211-369B-A2D7E5B1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01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9BD6BA-4CF5-454B-BBA2-749985F6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294A63-E164-8EBD-FDB7-5F685E75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03BF3-2E8A-04CE-79A3-18D58346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23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FBAF4-0E63-A2A9-A046-0C960FAD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68B23B-0D72-FE60-81AE-5E55A2B5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223D78-D85D-7209-E873-3BC559D5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37638-1D24-A90B-86A2-DE4427EA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CF180-D939-6B71-7767-49BBAEA9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F186AD-17DA-247D-19A6-1FED3029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1794A-8D24-4414-475E-3473AFD6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7BF8E2-D193-BEB9-77D2-170BEC734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EA642B-E959-46A7-77D9-93B03D3AE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060AC5-6D54-1321-9987-08E17B42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02CCA9-A7AF-1F1E-36E9-F1E67D0D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E0B632-7E63-4CA7-8FC6-B3C9A08F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001A69-F67C-864E-3A42-1A17CA02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40362E-7181-CD29-C528-ACC79338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793DBB-B440-4A56-41DD-6B3216326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9B8D-6CDD-4D7A-B41E-01FE25F79F04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57D6F-05C2-0DAB-967B-A6EB51380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537E36-05E6-E73A-D927-B5159333F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482E-CADE-4CBF-AF63-1BD6E9C2A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1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B05C2-077B-552D-8515-26BED3A9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79725-628E-06EB-96E3-6F585DAAE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5D7202-00BF-7C35-2784-71B27F829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1" y="117699"/>
            <a:ext cx="11763058" cy="66226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484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 Kirsch</dc:creator>
  <cp:lastModifiedBy>Holger Kirsch</cp:lastModifiedBy>
  <cp:revision>1</cp:revision>
  <dcterms:created xsi:type="dcterms:W3CDTF">2022-09-28T09:35:36Z</dcterms:created>
  <dcterms:modified xsi:type="dcterms:W3CDTF">2022-09-28T09:37:50Z</dcterms:modified>
</cp:coreProperties>
</file>